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de-DE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5B9D"/>
    <a:srgbClr val="0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2892" y="120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81CE-F1C8-4304-B42B-7152D2423E7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0CE6F-452B-4E72-8E6D-2D5BAFED0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90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CE6F-452B-4E72-8E6D-2D5BAFED08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7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99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9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6271142" y="5354227"/>
            <a:ext cx="11254898" cy="114036636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2739" y="5354227"/>
            <a:ext cx="33411930" cy="114036636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78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6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7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2740" y="31186275"/>
            <a:ext cx="22331556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90769" y="31186275"/>
            <a:ext cx="22335271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3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5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76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2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42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10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Poster_Lecture-Master_A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82212" cy="3027521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4952-A899-214B-A14B-644C5B8D3767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19C0-9A5F-4540-A551-8EDBC8546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96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er@mdc-berlin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80000" y="17100000"/>
            <a:ext cx="18000000" cy="30777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0000" dirty="0" err="1"/>
              <a:t>Autophagy</a:t>
            </a:r>
            <a:r>
              <a:rPr lang="de-DE" sz="10000" dirty="0"/>
              <a:t> in </a:t>
            </a:r>
            <a:r>
              <a:rPr lang="de-DE" sz="10000" dirty="0" err="1"/>
              <a:t>the</a:t>
            </a:r>
            <a:r>
              <a:rPr lang="de-DE" sz="10000" dirty="0"/>
              <a:t> immune </a:t>
            </a:r>
            <a:r>
              <a:rPr lang="de-DE" sz="10000" dirty="0" err="1"/>
              <a:t>system</a:t>
            </a:r>
            <a:r>
              <a:rPr lang="de-DE" sz="10000" dirty="0"/>
              <a:t>.</a:t>
            </a:r>
          </a:p>
          <a:p>
            <a:r>
              <a:rPr lang="de-DE" sz="10000" b="1" dirty="0"/>
              <a:t>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651999" y="23004000"/>
            <a:ext cx="54000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b="1" dirty="0">
                <a:solidFill>
                  <a:srgbClr val="005B9D"/>
                </a:solidFill>
              </a:rPr>
              <a:t>MDC.C</a:t>
            </a:r>
          </a:p>
          <a:p>
            <a:r>
              <a:rPr lang="de-DE" sz="3600" dirty="0">
                <a:solidFill>
                  <a:srgbClr val="005B9D"/>
                </a:solidFill>
              </a:rPr>
              <a:t>Max </a:t>
            </a:r>
            <a:r>
              <a:rPr lang="de-DE" sz="3600" dirty="0" smtClean="0">
                <a:solidFill>
                  <a:srgbClr val="005B9D"/>
                </a:solidFill>
              </a:rPr>
              <a:t>Delbrück </a:t>
            </a:r>
            <a:r>
              <a:rPr lang="de-DE" sz="3600" dirty="0">
                <a:solidFill>
                  <a:srgbClr val="005B9D"/>
                </a:solidFill>
              </a:rPr>
              <a:t>Center </a:t>
            </a:r>
            <a:r>
              <a:rPr lang="de-DE" sz="3600" dirty="0" smtClean="0">
                <a:solidFill>
                  <a:srgbClr val="005B9D"/>
                </a:solidFill>
              </a:rPr>
              <a:t/>
            </a:r>
            <a:br>
              <a:rPr lang="de-DE" sz="3600" dirty="0" smtClean="0">
                <a:solidFill>
                  <a:srgbClr val="005B9D"/>
                </a:solidFill>
              </a:rPr>
            </a:br>
            <a:r>
              <a:rPr lang="de-DE" sz="3600" dirty="0" err="1" smtClean="0">
                <a:solidFill>
                  <a:srgbClr val="005B9D"/>
                </a:solidFill>
              </a:rPr>
              <a:t>for</a:t>
            </a:r>
            <a:r>
              <a:rPr lang="de-DE" sz="3600" dirty="0" smtClean="0">
                <a:solidFill>
                  <a:srgbClr val="005B9D"/>
                </a:solidFill>
              </a:rPr>
              <a:t> </a:t>
            </a:r>
            <a:r>
              <a:rPr lang="de-DE" sz="3600" dirty="0" err="1">
                <a:solidFill>
                  <a:srgbClr val="005B9D"/>
                </a:solidFill>
              </a:rPr>
              <a:t>Molecular</a:t>
            </a:r>
            <a:r>
              <a:rPr lang="de-DE" sz="3600" dirty="0">
                <a:solidFill>
                  <a:srgbClr val="005B9D"/>
                </a:solidFill>
              </a:rPr>
              <a:t> </a:t>
            </a:r>
            <a:r>
              <a:rPr lang="de-DE" sz="3600" dirty="0" err="1">
                <a:solidFill>
                  <a:srgbClr val="005B9D"/>
                </a:solidFill>
              </a:rPr>
              <a:t>Medicine</a:t>
            </a:r>
            <a:endParaRPr lang="de-DE" sz="3600" dirty="0">
              <a:solidFill>
                <a:srgbClr val="005B9D"/>
              </a:solidFill>
            </a:endParaRPr>
          </a:p>
          <a:p>
            <a:r>
              <a:rPr lang="de-DE" sz="3600" dirty="0">
                <a:solidFill>
                  <a:srgbClr val="005B9D"/>
                </a:solidFill>
              </a:rPr>
              <a:t>Robert-Rössle-Str. </a:t>
            </a:r>
            <a:r>
              <a:rPr lang="de-DE" sz="3600" dirty="0" smtClean="0">
                <a:solidFill>
                  <a:srgbClr val="005B9D"/>
                </a:solidFill>
              </a:rPr>
              <a:t>10</a:t>
            </a:r>
          </a:p>
          <a:p>
            <a:r>
              <a:rPr lang="de-DE" sz="3600" dirty="0" smtClean="0">
                <a:solidFill>
                  <a:srgbClr val="005B9D"/>
                </a:solidFill>
              </a:rPr>
              <a:t>13125 </a:t>
            </a:r>
            <a:r>
              <a:rPr lang="de-DE" sz="3600" dirty="0">
                <a:solidFill>
                  <a:srgbClr val="005B9D"/>
                </a:solidFill>
              </a:rPr>
              <a:t>Berlin-Buch</a:t>
            </a:r>
            <a:endParaRPr lang="de-DE" sz="3600" dirty="0">
              <a:solidFill>
                <a:srgbClr val="005B9D"/>
              </a:solidFill>
              <a:latin typeface="Calibri"/>
              <a:cs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651999" y="27180000"/>
            <a:ext cx="54000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Host: Thomas Sommer</a:t>
            </a:r>
          </a:p>
          <a:p>
            <a:r>
              <a:rPr lang="de-DE" sz="3600" dirty="0" err="1" smtClean="0">
                <a:solidFill>
                  <a:schemeClr val="bg1"/>
                </a:solidFill>
              </a:rPr>
              <a:t>No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registration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required</a:t>
            </a:r>
            <a:r>
              <a:rPr lang="de-DE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sz="3600" dirty="0" err="1" smtClean="0">
                <a:solidFill>
                  <a:schemeClr val="bg1"/>
                </a:solidFill>
              </a:rPr>
              <a:t>Contact</a:t>
            </a:r>
            <a:r>
              <a:rPr lang="de-DE" sz="3600" dirty="0" smtClean="0">
                <a:solidFill>
                  <a:schemeClr val="bg1"/>
                </a:solidFill>
              </a:rPr>
              <a:t>: </a:t>
            </a:r>
            <a:r>
              <a:rPr lang="de-DE" sz="3600" dirty="0" smtClean="0">
                <a:solidFill>
                  <a:schemeClr val="bg1"/>
                </a:solidFill>
                <a:hlinkClick r:id="rId3"/>
              </a:rPr>
              <a:t>maurer@mdc-berlin.de</a:t>
            </a:r>
            <a:r>
              <a:rPr lang="de-DE" sz="3600" dirty="0" smtClean="0">
                <a:solidFill>
                  <a:schemeClr val="bg1"/>
                </a:solidFill>
              </a:rPr>
              <a:t>, +49 30 9406 3141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16000" y="23003999"/>
            <a:ext cx="10800000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dirty="0" err="1" smtClean="0">
                <a:solidFill>
                  <a:srgbClr val="005B9D"/>
                </a:solidFill>
              </a:rPr>
              <a:t>Tuesday</a:t>
            </a:r>
            <a:endParaRPr lang="de-DE" sz="3600" dirty="0" smtClean="0">
              <a:solidFill>
                <a:srgbClr val="005B9D"/>
              </a:solidFill>
            </a:endParaRPr>
          </a:p>
          <a:p>
            <a:r>
              <a:rPr lang="de-DE" sz="10000" dirty="0" err="1" smtClean="0">
                <a:solidFill>
                  <a:srgbClr val="005B9D"/>
                </a:solidFill>
              </a:rPr>
              <a:t>October</a:t>
            </a:r>
            <a:r>
              <a:rPr lang="de-DE" sz="10000" dirty="0" smtClean="0">
                <a:solidFill>
                  <a:srgbClr val="005B9D"/>
                </a:solidFill>
              </a:rPr>
              <a:t> 29, 2019</a:t>
            </a:r>
          </a:p>
          <a:p>
            <a:r>
              <a:rPr lang="de-DE" sz="3600" dirty="0" smtClean="0">
                <a:solidFill>
                  <a:srgbClr val="005B9D"/>
                </a:solidFill>
                <a:latin typeface="Calibri"/>
                <a:cs typeface="Calibri"/>
              </a:rPr>
              <a:t>10 am, Axon II</a:t>
            </a:r>
            <a:endParaRPr lang="de-DE" sz="3600" dirty="0">
              <a:solidFill>
                <a:srgbClr val="005B9D"/>
              </a:solidFill>
              <a:latin typeface="Calibri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80000" y="12312000"/>
            <a:ext cx="36000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3600" b="1" cap="all" dirty="0" smtClean="0"/>
              <a:t>Speaker</a:t>
            </a:r>
            <a:endParaRPr lang="de-DE" sz="3600" b="1" cap="all" dirty="0"/>
          </a:p>
        </p:txBody>
      </p:sp>
      <p:sp>
        <p:nvSpPr>
          <p:cNvPr id="10" name="Textfeld 9"/>
          <p:cNvSpPr txBox="1"/>
          <p:nvPr/>
        </p:nvSpPr>
        <p:spPr>
          <a:xfrm>
            <a:off x="1980000" y="14858883"/>
            <a:ext cx="18000000" cy="8925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dirty="0"/>
              <a:t>Kennedy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Rheumatology</a:t>
            </a:r>
            <a:r>
              <a:rPr lang="de-DE" dirty="0" smtClean="0"/>
              <a:t>, University </a:t>
            </a:r>
            <a:r>
              <a:rPr lang="de-DE" dirty="0" err="1" smtClean="0"/>
              <a:t>of</a:t>
            </a:r>
            <a:r>
              <a:rPr lang="de-DE" dirty="0" smtClean="0"/>
              <a:t> Oxford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980000" y="13320000"/>
            <a:ext cx="18000000" cy="1538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0000" dirty="0" smtClean="0">
                <a:solidFill>
                  <a:schemeClr val="bg1"/>
                </a:solidFill>
              </a:rPr>
              <a:t>Katja Simon</a:t>
            </a:r>
            <a:endParaRPr lang="de-DE" sz="100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01262" y="5556738"/>
            <a:ext cx="19800276" cy="383344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980000" y="5834298"/>
            <a:ext cx="1080000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0" dirty="0" smtClean="0">
                <a:solidFill>
                  <a:srgbClr val="005B9D"/>
                </a:solidFill>
              </a:rPr>
              <a:t>SEMINAR</a:t>
            </a:r>
            <a:endParaRPr lang="de-DE" sz="20000" dirty="0" smtClean="0">
              <a:solidFill>
                <a:srgbClr val="005B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Benutzerdefiniert</PresentationFormat>
  <Paragraphs>17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>unicom werbeagentur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Kusché</dc:creator>
  <cp:lastModifiedBy>Maurer, Cornelia</cp:lastModifiedBy>
  <cp:revision>12</cp:revision>
  <dcterms:created xsi:type="dcterms:W3CDTF">2018-07-03T08:56:59Z</dcterms:created>
  <dcterms:modified xsi:type="dcterms:W3CDTF">2019-09-23T07:55:27Z</dcterms:modified>
</cp:coreProperties>
</file>